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C7EF8F-C884-3D32-E9C9-655F6B279432}" v="45" dt="2025-03-27T13:23:07.0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website&#10;&#10;AI-generated content may be incorrect.">
            <a:extLst>
              <a:ext uri="{FF2B5EF4-FFF2-40B4-BE49-F238E27FC236}">
                <a16:creationId xmlns:a16="http://schemas.microsoft.com/office/drawing/2014/main" id="{F286C655-47F7-E9D4-AFB5-B6FA32CB6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57" y="0"/>
            <a:ext cx="108190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website&#10;&#10;AI-generated content may be incorrect.">
            <a:extLst>
              <a:ext uri="{FF2B5EF4-FFF2-40B4-BE49-F238E27FC236}">
                <a16:creationId xmlns:a16="http://schemas.microsoft.com/office/drawing/2014/main" id="{BC90D976-724B-7971-F13F-7932A5AAA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98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DB7FF49-411D-8EEA-99DB-D37DE4B07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57" y="0"/>
            <a:ext cx="108190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951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web page&#10;&#10;AI-generated content may be incorrect.">
            <a:extLst>
              <a:ext uri="{FF2B5EF4-FFF2-40B4-BE49-F238E27FC236}">
                <a16:creationId xmlns:a16="http://schemas.microsoft.com/office/drawing/2014/main" id="{745095D0-8CFF-DD3A-A697-4DD71FA24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31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web page&#10;&#10;AI-generated content may be incorrect.">
            <a:extLst>
              <a:ext uri="{FF2B5EF4-FFF2-40B4-BE49-F238E27FC236}">
                <a16:creationId xmlns:a16="http://schemas.microsoft.com/office/drawing/2014/main" id="{31E8D049-A779-F237-7DD6-FC29A4362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001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C7D585C-ABDF-1E40-C3D2-58E7D052A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161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07C3BB-12C2-554A-B2E2-916D7F672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567" y="818984"/>
            <a:ext cx="6714699" cy="31786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StockX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0BD39-4D1B-64EE-4DFB-F71CB3007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5397" y="4960961"/>
            <a:ext cx="7055893" cy="107805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https://stockx.com/</a:t>
            </a:r>
          </a:p>
        </p:txBody>
      </p:sp>
    </p:spTree>
    <p:extLst>
      <p:ext uri="{BB962C8B-B14F-4D97-AF65-F5344CB8AC3E}">
        <p14:creationId xmlns:p14="http://schemas.microsoft.com/office/powerpoint/2010/main" val="4221545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StockX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33</cp:revision>
  <dcterms:created xsi:type="dcterms:W3CDTF">2025-03-27T13:11:07Z</dcterms:created>
  <dcterms:modified xsi:type="dcterms:W3CDTF">2025-03-27T13:30:42Z</dcterms:modified>
</cp:coreProperties>
</file>

<file path=docProps/thumbnail.jpeg>
</file>